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70" r:id="rId3"/>
    <p:sldId id="371" r:id="rId4"/>
    <p:sldId id="372" r:id="rId5"/>
    <p:sldId id="373" r:id="rId6"/>
    <p:sldId id="374" r:id="rId7"/>
    <p:sldId id="375" r:id="rId8"/>
    <p:sldId id="376" r:id="rId9"/>
    <p:sldId id="378" r:id="rId10"/>
    <p:sldId id="379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69" r:id="rId19"/>
    <p:sldId id="388" r:id="rId20"/>
    <p:sldId id="389" r:id="rId21"/>
    <p:sldId id="390" r:id="rId22"/>
    <p:sldId id="391" r:id="rId23"/>
    <p:sldId id="365" r:id="rId24"/>
    <p:sldId id="392" r:id="rId25"/>
    <p:sldId id="39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E2FF"/>
    <a:srgbClr val="FFFF00"/>
    <a:srgbClr val="5ED7F6"/>
    <a:srgbClr val="EDB654"/>
    <a:srgbClr val="EFE73B"/>
    <a:srgbClr val="FF4297"/>
    <a:srgbClr val="636466"/>
    <a:srgbClr val="3389CF"/>
    <a:srgbClr val="1974C0"/>
    <a:srgbClr val="68A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589FB1-3152-4972-8E04-9AF5FDBD623B}" v="421" dt="2023-10-16T02:24:59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3" autoAdjust="0"/>
    <p:restoredTop sz="96115"/>
  </p:normalViewPr>
  <p:slideViewPr>
    <p:cSldViewPr snapToGrid="0" showGuides="1">
      <p:cViewPr varScale="1">
        <p:scale>
          <a:sx n="107" d="100"/>
          <a:sy n="107" d="100"/>
        </p:scale>
        <p:origin x="1864" y="464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4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1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06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032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7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30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81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2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48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0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6ADA7-E480-409D-A6D5-F77008B1C027}" type="datetimeFigureOut">
              <a:rPr lang="en-US" smtClean="0"/>
              <a:t>2/22/25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3830C-4538-43FB-B8F7-55E9612256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722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912B03-7E78-5A15-E1C3-0B72B392F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460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93EC69-AFDA-BEA7-21B2-F53752B63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66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088C7F-BA54-893E-5BAA-A31385C51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4839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FDFF56-429B-A857-1D70-F4ECBDDCA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556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A9585F-A159-AB8D-4E55-93BE38F2A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394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EE1662-81D8-6B27-0DF8-66454AEE5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582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FAF37C-FD8E-CD4C-89D1-A483A697D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08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C21761-2918-AC9E-F023-3E2ABDC98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124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550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2467EF-E998-D32A-EE7C-7C98E395B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87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41C0BA-3D60-24BF-F5F9-CCF872404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608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E818D8-4BC5-7F0F-5DE4-F5BAD0E45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548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9F418A-F8D6-F1A5-BC1C-9C813A68F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223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696E61-23F1-84D2-BDF1-1B2247E9D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696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779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017C90-2C5D-E9B7-7905-5AC112707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448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823C58-EA63-4F59-4E16-B0FE28D10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808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4A6AB5-C540-E93A-2F75-9E3DFD25E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037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BFCAD3-8DED-6A28-1507-1403496BC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696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5E010A-A842-53AC-16E1-DF544B750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278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6FB4DF-89DA-857F-854E-9A1763FC2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113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1F8F85-BA88-66D2-2421-F1238EB17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862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E8949-897F-BD39-1EC9-C1553F4FB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127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9800C2-FDCA-34A7-B8BF-FC99E3F2F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253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10953</TotalTime>
  <Words>0</Words>
  <Application>Microsoft Macintosh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12</cp:revision>
  <dcterms:created xsi:type="dcterms:W3CDTF">2023-10-02T18:27:22Z</dcterms:created>
  <dcterms:modified xsi:type="dcterms:W3CDTF">2025-02-22T16:47:13Z</dcterms:modified>
</cp:coreProperties>
</file>